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EEA"/>
    <a:srgbClr val="CDFEFF"/>
    <a:srgbClr val="F9EDC0"/>
    <a:srgbClr val="FFFAC4"/>
    <a:srgbClr val="F7E7C0"/>
    <a:srgbClr val="EFE3B8"/>
    <a:srgbClr val="F8F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ECFF"/>
          </a:solidFill>
        </a:fill>
      </a:tcStyle>
    </a:wholeTbl>
    <a:band2H>
      <a:tcTxStyle/>
      <a:tcStyle>
        <a:tcBdr/>
        <a:fill>
          <a:solidFill>
            <a:srgbClr val="EFF6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4"/>
    <p:restoredTop sz="94681"/>
  </p:normalViewPr>
  <p:slideViewPr>
    <p:cSldViewPr snapToObjects="1" showGuides="1">
      <p:cViewPr varScale="1">
        <p:scale>
          <a:sx n="194" d="100"/>
          <a:sy n="194" d="100"/>
        </p:scale>
        <p:origin x="1648" y="184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106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0">
    <p:bg>
      <p:bgPr>
        <a:solidFill>
          <a:srgbClr val="F7E7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55576" y="-9526"/>
            <a:ext cx="5688632" cy="558206"/>
          </a:xfrm>
          <a:prstGeom prst="rect">
            <a:avLst/>
          </a:prstGeom>
        </p:spPr>
        <p:txBody>
          <a:bodyPr anchor="t"/>
          <a:lstStyle>
            <a:lvl1pPr algn="l">
              <a:defRPr sz="2800" i="1"/>
            </a:lvl1pPr>
          </a:lstStyle>
          <a:p>
            <a:r>
              <a:rPr dirty="0" err="1"/>
              <a:t>Titeltext</a:t>
            </a:r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PP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11860"/>
            <a:ext cx="9144000" cy="113695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Titeltext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c="http://schemas.openxmlformats.org/markup-compatibility/2006" xmlns:mv="urn:schemas-microsoft-com:mac:vml"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3200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 defTabSz="457200">
              <a:defRPr sz="1400"/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5C959-4D72-8D4B-88F3-AAAE8C416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992" y="1373867"/>
            <a:ext cx="5400600" cy="1512168"/>
          </a:xfrm>
        </p:spPr>
        <p:txBody>
          <a:bodyPr/>
          <a:lstStyle/>
          <a:p>
            <a:r>
              <a:rPr lang="de-DE" sz="3600" i="1" dirty="0"/>
              <a:t>Erkrankungen</a:t>
            </a:r>
            <a:br>
              <a:rPr lang="de-DE" sz="3600" i="1" dirty="0"/>
            </a:br>
            <a:r>
              <a:rPr lang="de-DE" sz="3600" i="1" dirty="0"/>
              <a:t>der Verdauungsorgane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1C54C14-2A89-B242-A5DF-0AE2A4BA8E7C}"/>
              </a:ext>
            </a:extLst>
          </p:cNvPr>
          <p:cNvSpPr/>
          <p:nvPr/>
        </p:nvSpPr>
        <p:spPr>
          <a:xfrm>
            <a:off x="5344352" y="2814027"/>
            <a:ext cx="3491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>
              <a:defRPr sz="1400" i="1">
                <a:latin typeface="+mj-lt"/>
                <a:ea typeface="+mj-ea"/>
                <a:cs typeface="+mj-cs"/>
                <a:sym typeface="Helvetica"/>
              </a:defRPr>
            </a:pP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+mn-ea"/>
                <a:cs typeface="Arial" panose="020B0604020202020204" pitchFamily="34" charset="0"/>
                <a:sym typeface="Helvetica"/>
              </a:rPr>
              <a:t>Eine Präsentation von </a:t>
            </a:r>
          </a:p>
          <a:p>
            <a:pPr algn="r" defTabSz="457200">
              <a:defRPr sz="1400" i="1">
                <a:latin typeface="+mj-lt"/>
                <a:ea typeface="+mj-ea"/>
                <a:cs typeface="+mj-cs"/>
                <a:sym typeface="Helvetica"/>
              </a:defRPr>
            </a:pP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+mn-ea"/>
                <a:cs typeface="Arial" panose="020B0604020202020204" pitchFamily="34" charset="0"/>
                <a:sym typeface="Helvetica"/>
              </a:rPr>
              <a:t>Andrea Diehl</a:t>
            </a:r>
          </a:p>
          <a:p>
            <a:pPr algn="r" defTabSz="457200">
              <a:defRPr sz="1400" i="1">
                <a:latin typeface="+mj-lt"/>
                <a:ea typeface="+mj-ea"/>
                <a:cs typeface="+mj-cs"/>
                <a:sym typeface="Helvetica"/>
              </a:defRPr>
            </a:pPr>
            <a:r>
              <a:rPr lang="de-DE" sz="1600" dirty="0">
                <a:solidFill>
                  <a:schemeClr val="accent3">
                    <a:lumMod val="50000"/>
                  </a:schemeClr>
                </a:solidFill>
                <a:latin typeface="+mn-ea"/>
                <a:cs typeface="Arial" panose="020B0604020202020204" pitchFamily="34" charset="0"/>
                <a:sym typeface="Helvetica"/>
              </a:rPr>
              <a:t>Fachärztin für Allgemeinmedizin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DD836D9-E2FE-9548-BCBB-2FCF4046A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311" y="1556792"/>
            <a:ext cx="5572793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6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äsentation Andrea Diehl">
  <a:themeElements>
    <a:clrScheme name="Präsentation Andrea Dieh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FF"/>
      </a:accent1>
      <a:accent2>
        <a:srgbClr val="CCCC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äsentation Andrea Diehl">
      <a:majorFont>
        <a:latin typeface="Helvetica"/>
        <a:ea typeface="Helvetica"/>
        <a:cs typeface="Helvetica"/>
      </a:majorFont>
      <a:minorFont>
        <a:latin typeface="Times"/>
        <a:ea typeface="Times"/>
        <a:cs typeface="Times"/>
      </a:minorFont>
    </a:fontScheme>
    <a:fmtScheme name="Präsentation Andrea Dieh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äsentation Andrea Diehl">
  <a:themeElements>
    <a:clrScheme name="Präsentation Andrea Dieh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FF"/>
      </a:accent1>
      <a:accent2>
        <a:srgbClr val="CCCC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äsentation Andrea Diehl">
      <a:majorFont>
        <a:latin typeface="Helvetica"/>
        <a:ea typeface="Helvetica"/>
        <a:cs typeface="Helvetica"/>
      </a:majorFont>
      <a:minorFont>
        <a:latin typeface="Times"/>
        <a:ea typeface="Times"/>
        <a:cs typeface="Times"/>
      </a:minorFont>
    </a:fontScheme>
    <a:fmtScheme name="Präsentation Andrea Dieh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Macintosh PowerPoint</Application>
  <PresentationFormat>Bildschirmpräsentation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Helvetica</vt:lpstr>
      <vt:lpstr>Times</vt:lpstr>
      <vt:lpstr>Präsentation Andrea Diehl</vt:lpstr>
      <vt:lpstr>Erkrankungen der Verdauungsorgane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Michael Siffrin</cp:lastModifiedBy>
  <cp:revision>31</cp:revision>
  <dcterms:created xsi:type="dcterms:W3CDTF">2017-09-18T19:33:52Z</dcterms:created>
  <dcterms:modified xsi:type="dcterms:W3CDTF">2023-02-27T20:43:25Z</dcterms:modified>
</cp:coreProperties>
</file>